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266C9-5AAA-401B-4E2A-86BD83B75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08FED3-4172-A7A1-4495-708E25A5C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34C2A-A713-7A04-ECF4-B34D6C092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7917D-E81C-16E0-99F3-467E37B58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59E50-27DE-9044-6117-1758A9EBC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8339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562B6-2F26-4BBD-B9D6-4C23E49F2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B8D5B9-7098-7003-DF4B-66E49A213E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AFC97-3B6E-3B62-D697-C44B00C48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2FD35-21B0-25B2-BFEF-D8CD1245F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13548-4C2E-337B-EE97-269F0BA96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1652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45F41D-0E01-2BB2-A636-E5C5C0551F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62747-1C68-A8E9-B140-FB3084E408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36BCED-6CA1-0A1E-08C8-E8514E3E7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A0B6E-8BCD-B21C-990F-7484D0819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EAD08-330A-D05F-4284-C78E990CC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8609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3E47E-81AC-5ABF-26B3-5BEEF9CF1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E6860-98A7-08D7-5A3F-43B151C5C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5AB5C-F4BA-C976-4075-1E98D4B5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9F260-F401-46C7-9EE8-FF7588EF9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C78925-520D-DDAD-B7E4-712FC7B60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9813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A9E44-CC1E-3FBA-841A-69CC27918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6B7E8-09D9-68BE-4A4E-745DBBE91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B9C8B-3349-8201-F1CE-6FBC70B1D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7A026-B249-408C-A8DD-090F421EF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A015E-A915-A4BB-58DD-9270C9BC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411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ECF0E-43E8-AF9E-C649-93B717AD1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5D5D3-E8AE-4639-723E-B64316D26A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871EBF-5D5A-3196-B543-508E839CB6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DBDBDA-C1CC-9C1F-9053-4AC2865E6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787C3-20C4-5E1A-9AA5-4DBEC54AD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FC2AC1-C4F0-B301-E4A4-C3787B0EF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6845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E55B9-6495-5DBD-8CDF-E526C7554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D4A67-8B3E-9958-2ACB-77BBBCF85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23CBE9-7CB9-3ABA-73A9-5F2C958FE7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723DBA-F7C9-C460-E314-ACC3C12816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1663FD-9269-587D-926F-8CA565E74B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F9C8F0-7729-9157-EB56-40D3344C4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959A09-925F-FF0F-21F4-0CF2678D6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1A62CA-DAA0-52A1-BDC4-512D1083E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632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54722-0A26-0C53-2AB3-3403CD462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B71E0B-275F-D438-1DEC-1E20978B2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BA37C0-3166-9F0A-8965-9406F1BEF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B0F790-B6E4-2057-5AA9-C700D93DE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0086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FE1E9F-3996-F5EC-DBA5-7303B30A0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7FD53-C995-9ABA-9EFD-DB7609AA2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41101-8791-5942-5751-2189EDC14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2601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0E6EE-8357-9870-518D-B6B21880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0BBB2-27CB-EEAB-D14A-419857986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5BF3DF-FA3C-CB83-2828-7B0303FD2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688264-24D6-64DD-1F8B-D1A916182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9A3F0A-5590-D637-755A-7AEC5A722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D091DE-9EAF-45DF-7A75-01CC005F1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995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B52AF-9148-92BC-C368-48DD72666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E3062E-F181-28B4-93E3-D0A107A1FF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EAD66-307D-EE61-B243-A277F388C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86C533-D5EA-9B82-C8E3-9A2A6A18E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B4324D-4D22-F3F9-8AD7-98FBF0E6D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656D6-0A90-88BB-0F87-618D73FCD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140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BA285E-DB49-408E-AD61-E6CBCB187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659BE-2FA5-D0AD-E844-0B539F573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68765-D4CA-31C9-58E4-8344731998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EF484-C06B-4708-92F0-BD65A74BA5BE}" type="datetimeFigureOut">
              <a:rPr lang="en-IN" smtClean="0"/>
              <a:t>20-02-2025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4271C-A92E-80E4-8333-A72DA859E0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A0258-0A88-698A-C7FC-5670F463D9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341BA-116C-4328-AFA1-08538E3C44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095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A641EF-65F2-AB3B-AC84-93172DA0BD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943" y="1609471"/>
            <a:ext cx="5106113" cy="363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410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4D0A91-022A-A904-C81D-C5188A31A0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72" y="340518"/>
            <a:ext cx="11854542" cy="6176963"/>
          </a:xfrm>
        </p:spPr>
      </p:pic>
    </p:spTree>
    <p:extLst>
      <p:ext uri="{BB962C8B-B14F-4D97-AF65-F5344CB8AC3E}">
        <p14:creationId xmlns:p14="http://schemas.microsoft.com/office/powerpoint/2010/main" val="4061206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348F44-6CEE-0B27-1A70-77FCB68A3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163286"/>
            <a:ext cx="11604170" cy="6455228"/>
          </a:xfrm>
        </p:spPr>
      </p:pic>
    </p:spTree>
    <p:extLst>
      <p:ext uri="{BB962C8B-B14F-4D97-AF65-F5344CB8AC3E}">
        <p14:creationId xmlns:p14="http://schemas.microsoft.com/office/powerpoint/2010/main" val="1215153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AD380D-FB1B-C972-C258-2F66D9F7A9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50372"/>
            <a:ext cx="11887200" cy="5937477"/>
          </a:xfrm>
        </p:spPr>
      </p:pic>
    </p:spTree>
    <p:extLst>
      <p:ext uri="{BB962C8B-B14F-4D97-AF65-F5344CB8AC3E}">
        <p14:creationId xmlns:p14="http://schemas.microsoft.com/office/powerpoint/2010/main" val="1351580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8B2610-AF68-1F11-9A07-181F8267C0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57" y="108856"/>
            <a:ext cx="11691257" cy="6585857"/>
          </a:xfrm>
        </p:spPr>
      </p:pic>
    </p:spTree>
    <p:extLst>
      <p:ext uri="{BB962C8B-B14F-4D97-AF65-F5344CB8AC3E}">
        <p14:creationId xmlns:p14="http://schemas.microsoft.com/office/powerpoint/2010/main" val="333343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59C798-F469-56DF-9D15-98BF9A0903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1" y="272143"/>
            <a:ext cx="11898085" cy="6455228"/>
          </a:xfrm>
        </p:spPr>
      </p:pic>
    </p:spTree>
    <p:extLst>
      <p:ext uri="{BB962C8B-B14F-4D97-AF65-F5344CB8AC3E}">
        <p14:creationId xmlns:p14="http://schemas.microsoft.com/office/powerpoint/2010/main" val="1122498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EF0EAE-959A-899E-9049-AD98A930FE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541" y="1335768"/>
            <a:ext cx="7041089" cy="4351338"/>
          </a:xfrm>
        </p:spPr>
      </p:pic>
    </p:spTree>
    <p:extLst>
      <p:ext uri="{BB962C8B-B14F-4D97-AF65-F5344CB8AC3E}">
        <p14:creationId xmlns:p14="http://schemas.microsoft.com/office/powerpoint/2010/main" val="23133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E1FE10-D16E-9173-03BF-9FF5970C5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51683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43D1C3-0E33-87F4-0CD5-4937612A0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086"/>
            <a:ext cx="12191999" cy="6770913"/>
          </a:xfrm>
        </p:spPr>
      </p:pic>
    </p:spTree>
    <p:extLst>
      <p:ext uri="{BB962C8B-B14F-4D97-AF65-F5344CB8AC3E}">
        <p14:creationId xmlns:p14="http://schemas.microsoft.com/office/powerpoint/2010/main" val="3428463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85EE9F-A83E-EC89-5030-C8649F70AF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43" y="87086"/>
            <a:ext cx="11713028" cy="6089877"/>
          </a:xfrm>
        </p:spPr>
      </p:pic>
    </p:spTree>
    <p:extLst>
      <p:ext uri="{BB962C8B-B14F-4D97-AF65-F5344CB8AC3E}">
        <p14:creationId xmlns:p14="http://schemas.microsoft.com/office/powerpoint/2010/main" val="1922849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71B2DF-0702-636F-74E7-0C736ED20A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29" y="108857"/>
            <a:ext cx="11647714" cy="6422572"/>
          </a:xfrm>
        </p:spPr>
      </p:pic>
    </p:spTree>
    <p:extLst>
      <p:ext uri="{BB962C8B-B14F-4D97-AF65-F5344CB8AC3E}">
        <p14:creationId xmlns:p14="http://schemas.microsoft.com/office/powerpoint/2010/main" val="3469238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8CEB57-2295-863D-C35D-4C4B5483FD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3" y="152400"/>
            <a:ext cx="11963400" cy="6024563"/>
          </a:xfrm>
        </p:spPr>
      </p:pic>
    </p:spTree>
    <p:extLst>
      <p:ext uri="{BB962C8B-B14F-4D97-AF65-F5344CB8AC3E}">
        <p14:creationId xmlns:p14="http://schemas.microsoft.com/office/powerpoint/2010/main" val="3040100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1F21C9-ABA3-E620-2DF6-3E7881E65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0" y="174171"/>
            <a:ext cx="11647715" cy="6002792"/>
          </a:xfrm>
        </p:spPr>
      </p:pic>
    </p:spTree>
    <p:extLst>
      <p:ext uri="{BB962C8B-B14F-4D97-AF65-F5344CB8AC3E}">
        <p14:creationId xmlns:p14="http://schemas.microsoft.com/office/powerpoint/2010/main" val="1135336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C4F400-F440-223D-E68C-2BE06BC895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6" y="239486"/>
            <a:ext cx="11756571" cy="5937477"/>
          </a:xfrm>
        </p:spPr>
      </p:pic>
    </p:spTree>
    <p:extLst>
      <p:ext uri="{BB962C8B-B14F-4D97-AF65-F5344CB8AC3E}">
        <p14:creationId xmlns:p14="http://schemas.microsoft.com/office/powerpoint/2010/main" val="819915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2025-02-20T10:13:21Z</dcterms:created>
  <dcterms:modified xsi:type="dcterms:W3CDTF">2025-02-20T10:20:20Z</dcterms:modified>
</cp:coreProperties>
</file>

<file path=docProps/thumbnail.jpeg>
</file>